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D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1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565864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2596953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1607458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611733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388658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1253764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253239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981845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203921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4024469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D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2576602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183167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0" y="120321"/>
            <a:ext cx="12041073" cy="6598508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Rounded Rectangle 4"/>
          <p:cNvSpPr/>
          <p:nvPr/>
        </p:nvSpPr>
        <p:spPr>
          <a:xfrm>
            <a:off x="360218" y="304800"/>
            <a:ext cx="11416146" cy="692727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7" name="Rectangle 6"/>
          <p:cNvSpPr/>
          <p:nvPr/>
        </p:nvSpPr>
        <p:spPr>
          <a:xfrm>
            <a:off x="480443" y="364839"/>
            <a:ext cx="199605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Pregunta: 1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0" name="Flowchart: Alternate Process 9"/>
          <p:cNvSpPr/>
          <p:nvPr/>
        </p:nvSpPr>
        <p:spPr>
          <a:xfrm>
            <a:off x="1262703" y="1761688"/>
            <a:ext cx="8377881" cy="10165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11" name="Oval 10"/>
          <p:cNvSpPr/>
          <p:nvPr/>
        </p:nvSpPr>
        <p:spPr>
          <a:xfrm>
            <a:off x="8751609" y="1347935"/>
            <a:ext cx="1987602" cy="1855572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12" name="Rectangle 11"/>
          <p:cNvSpPr/>
          <p:nvPr/>
        </p:nvSpPr>
        <p:spPr>
          <a:xfrm>
            <a:off x="9076797" y="1455201"/>
            <a:ext cx="1337226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25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563024" y="1849933"/>
            <a:ext cx="6859634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DO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¿Cual</a:t>
            </a:r>
            <a:r>
              <a:rPr lang="en-US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era el </a:t>
            </a:r>
            <a:r>
              <a:rPr lang="es-DO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aguijón</a:t>
            </a:r>
            <a:r>
              <a:rPr lang="en-US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Pablo?</a:t>
            </a:r>
            <a:endParaRPr lang="en-US" sz="4200" b="1" dirty="0">
              <a:ln/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818422" y="391928"/>
            <a:ext cx="304763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“Los 12 </a:t>
            </a:r>
            <a:r>
              <a:rPr lang="es-DO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Discípulos</a:t>
            </a:r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”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9766179" y="391928"/>
            <a:ext cx="152477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Ronda: 1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719683" y="3158762"/>
            <a:ext cx="2731063" cy="6980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2" name="Rounded Rectangle 21"/>
          <p:cNvSpPr/>
          <p:nvPr/>
        </p:nvSpPr>
        <p:spPr>
          <a:xfrm>
            <a:off x="6240908" y="3158762"/>
            <a:ext cx="2731063" cy="6980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3" name="Rounded Rectangle 22"/>
          <p:cNvSpPr/>
          <p:nvPr/>
        </p:nvSpPr>
        <p:spPr>
          <a:xfrm>
            <a:off x="1719683" y="4489984"/>
            <a:ext cx="2731063" cy="702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4" name="Rounded Rectangle 23"/>
          <p:cNvSpPr/>
          <p:nvPr/>
        </p:nvSpPr>
        <p:spPr>
          <a:xfrm>
            <a:off x="6240908" y="4489983"/>
            <a:ext cx="2731063" cy="7029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5" name="Rectangle 24"/>
          <p:cNvSpPr/>
          <p:nvPr/>
        </p:nvSpPr>
        <p:spPr>
          <a:xfrm>
            <a:off x="2089588" y="3158761"/>
            <a:ext cx="199125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El </a:t>
            </a:r>
            <a:r>
              <a:rPr lang="es-DO" sz="3600" b="1" i="1" dirty="0" smtClean="0">
                <a:ln/>
                <a:solidFill>
                  <a:schemeClr val="accent4"/>
                </a:solidFill>
              </a:rPr>
              <a:t>orgullo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55314" y="4485063"/>
            <a:ext cx="185980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El dinero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484723" y="4485063"/>
            <a:ext cx="224343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La mentira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387996" y="3148921"/>
            <a:ext cx="243688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DO" sz="3600" b="1" i="1" dirty="0" smtClean="0">
                <a:ln/>
                <a:solidFill>
                  <a:schemeClr val="accent4"/>
                </a:solidFill>
              </a:rPr>
              <a:t>Las mujeres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30" name="Round Diagonal Corner Rectangle 29"/>
          <p:cNvSpPr/>
          <p:nvPr/>
        </p:nvSpPr>
        <p:spPr>
          <a:xfrm>
            <a:off x="617835" y="5733953"/>
            <a:ext cx="1421849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34" name="Rectangle 33"/>
          <p:cNvSpPr/>
          <p:nvPr/>
        </p:nvSpPr>
        <p:spPr>
          <a:xfrm>
            <a:off x="719153" y="5739804"/>
            <a:ext cx="117141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Siguiente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7" name="Round Diagonal Corner Rectangle 36"/>
          <p:cNvSpPr/>
          <p:nvPr/>
        </p:nvSpPr>
        <p:spPr>
          <a:xfrm>
            <a:off x="2321225" y="5734473"/>
            <a:ext cx="2033088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38" name="Rectangle 37"/>
          <p:cNvSpPr/>
          <p:nvPr/>
        </p:nvSpPr>
        <p:spPr>
          <a:xfrm>
            <a:off x="2276293" y="5740324"/>
            <a:ext cx="212295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Cancelar Pregunta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9" name="Round Diagonal Corner Rectangle 38"/>
          <p:cNvSpPr/>
          <p:nvPr/>
        </p:nvSpPr>
        <p:spPr>
          <a:xfrm>
            <a:off x="4635854" y="5732221"/>
            <a:ext cx="2281707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0" name="Rectangle 39"/>
          <p:cNvSpPr/>
          <p:nvPr/>
        </p:nvSpPr>
        <p:spPr>
          <a:xfrm>
            <a:off x="4635854" y="5739803"/>
            <a:ext cx="225010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Retirar Participante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1" name="Round Diagonal Corner Rectangle 40"/>
          <p:cNvSpPr/>
          <p:nvPr/>
        </p:nvSpPr>
        <p:spPr>
          <a:xfrm>
            <a:off x="7154170" y="5711517"/>
            <a:ext cx="2281707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2" name="Rectangle 41"/>
          <p:cNvSpPr/>
          <p:nvPr/>
        </p:nvSpPr>
        <p:spPr>
          <a:xfrm>
            <a:off x="7375498" y="5735483"/>
            <a:ext cx="184089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Cance</a:t>
            </a:r>
            <a:r>
              <a:rPr lang="en-US" sz="2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lar Ronda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3" name="Round Diagonal Corner Rectangle 42"/>
          <p:cNvSpPr/>
          <p:nvPr/>
        </p:nvSpPr>
        <p:spPr>
          <a:xfrm>
            <a:off x="9640584" y="3524738"/>
            <a:ext cx="2309139" cy="30480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4" name="Flowchart: Alternate Process 43"/>
          <p:cNvSpPr/>
          <p:nvPr/>
        </p:nvSpPr>
        <p:spPr>
          <a:xfrm>
            <a:off x="9847385" y="3856807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5" name="Rectangle 44"/>
          <p:cNvSpPr/>
          <p:nvPr/>
        </p:nvSpPr>
        <p:spPr>
          <a:xfrm>
            <a:off x="10145364" y="3802407"/>
            <a:ext cx="1297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50 / 50</a:t>
            </a:r>
            <a:endParaRPr lang="en-US" sz="9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46" name="Flowchart: Alternate Process 45"/>
          <p:cNvSpPr/>
          <p:nvPr/>
        </p:nvSpPr>
        <p:spPr>
          <a:xfrm>
            <a:off x="9830663" y="4793891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7" name="Rectangle 46"/>
          <p:cNvSpPr/>
          <p:nvPr/>
        </p:nvSpPr>
        <p:spPr>
          <a:xfrm>
            <a:off x="9638155" y="4766702"/>
            <a:ext cx="231156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Cita Biblica</a:t>
            </a:r>
            <a:endParaRPr lang="en-US" sz="7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48" name="Flowchart: Alternate Process 47"/>
          <p:cNvSpPr/>
          <p:nvPr/>
        </p:nvSpPr>
        <p:spPr>
          <a:xfrm>
            <a:off x="9858698" y="5709994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9" name="Rectangle 48"/>
          <p:cNvSpPr/>
          <p:nvPr/>
        </p:nvSpPr>
        <p:spPr>
          <a:xfrm>
            <a:off x="9670920" y="5732221"/>
            <a:ext cx="231156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Ayuda Externa</a:t>
            </a:r>
            <a:endParaRPr lang="en-US" sz="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730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60218" y="304800"/>
            <a:ext cx="11416146" cy="692727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7" name="Rectangle 6"/>
          <p:cNvSpPr/>
          <p:nvPr/>
        </p:nvSpPr>
        <p:spPr>
          <a:xfrm>
            <a:off x="480443" y="364839"/>
            <a:ext cx="199605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Pregunta: 1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0" name="Flowchart: Alternate Process 9"/>
          <p:cNvSpPr/>
          <p:nvPr/>
        </p:nvSpPr>
        <p:spPr>
          <a:xfrm>
            <a:off x="1262703" y="1761688"/>
            <a:ext cx="8377881" cy="10165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11" name="Oval 10"/>
          <p:cNvSpPr/>
          <p:nvPr/>
        </p:nvSpPr>
        <p:spPr>
          <a:xfrm>
            <a:off x="8751609" y="1347935"/>
            <a:ext cx="1987602" cy="1855572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12" name="Rectangle 11"/>
          <p:cNvSpPr/>
          <p:nvPr/>
        </p:nvSpPr>
        <p:spPr>
          <a:xfrm>
            <a:off x="9076797" y="1455201"/>
            <a:ext cx="1337226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25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563024" y="1849933"/>
            <a:ext cx="6859634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DO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¿Cual</a:t>
            </a:r>
            <a:r>
              <a:rPr lang="en-US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era el </a:t>
            </a:r>
            <a:r>
              <a:rPr lang="es-DO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aguijón</a:t>
            </a:r>
            <a:r>
              <a:rPr lang="en-US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Pablo?</a:t>
            </a:r>
            <a:endParaRPr lang="en-US" sz="4200" b="1" dirty="0">
              <a:ln/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818422" y="391928"/>
            <a:ext cx="304763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“Los 12 </a:t>
            </a:r>
            <a:r>
              <a:rPr lang="es-DO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Discípulos</a:t>
            </a:r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”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9766179" y="391928"/>
            <a:ext cx="152477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Ronda: 1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719683" y="3158762"/>
            <a:ext cx="2731063" cy="6980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2" name="Rounded Rectangle 21"/>
          <p:cNvSpPr/>
          <p:nvPr/>
        </p:nvSpPr>
        <p:spPr>
          <a:xfrm>
            <a:off x="6240908" y="3158762"/>
            <a:ext cx="2731063" cy="6980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3" name="Rounded Rectangle 22"/>
          <p:cNvSpPr/>
          <p:nvPr/>
        </p:nvSpPr>
        <p:spPr>
          <a:xfrm>
            <a:off x="1719683" y="4489984"/>
            <a:ext cx="2731063" cy="702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4" name="Rounded Rectangle 23"/>
          <p:cNvSpPr/>
          <p:nvPr/>
        </p:nvSpPr>
        <p:spPr>
          <a:xfrm>
            <a:off x="6240908" y="4489983"/>
            <a:ext cx="2731063" cy="7029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5" name="Rectangle 24"/>
          <p:cNvSpPr/>
          <p:nvPr/>
        </p:nvSpPr>
        <p:spPr>
          <a:xfrm>
            <a:off x="2089588" y="3158761"/>
            <a:ext cx="199125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El </a:t>
            </a:r>
            <a:r>
              <a:rPr lang="es-DO" sz="3600" b="1" i="1" dirty="0" smtClean="0">
                <a:ln/>
                <a:solidFill>
                  <a:schemeClr val="accent4"/>
                </a:solidFill>
              </a:rPr>
              <a:t>orgullo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55314" y="4485063"/>
            <a:ext cx="185980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El dinero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484723" y="4485063"/>
            <a:ext cx="224343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La mentira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387996" y="3148921"/>
            <a:ext cx="243688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DO" sz="3600" b="1" i="1" dirty="0" smtClean="0">
                <a:ln/>
                <a:solidFill>
                  <a:schemeClr val="accent4"/>
                </a:solidFill>
              </a:rPr>
              <a:t>Las mujeres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30" name="Round Diagonal Corner Rectangle 29"/>
          <p:cNvSpPr/>
          <p:nvPr/>
        </p:nvSpPr>
        <p:spPr>
          <a:xfrm>
            <a:off x="690832" y="5925905"/>
            <a:ext cx="1421849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34" name="Rectangle 33"/>
          <p:cNvSpPr/>
          <p:nvPr/>
        </p:nvSpPr>
        <p:spPr>
          <a:xfrm>
            <a:off x="792150" y="5931756"/>
            <a:ext cx="117141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Siguiente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7" name="Round Diagonal Corner Rectangle 36"/>
          <p:cNvSpPr/>
          <p:nvPr/>
        </p:nvSpPr>
        <p:spPr>
          <a:xfrm>
            <a:off x="2394222" y="5926425"/>
            <a:ext cx="2033088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38" name="Rectangle 37"/>
          <p:cNvSpPr/>
          <p:nvPr/>
        </p:nvSpPr>
        <p:spPr>
          <a:xfrm>
            <a:off x="2349290" y="5932276"/>
            <a:ext cx="212295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Cancelar Pregunta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9" name="Round Diagonal Corner Rectangle 38"/>
          <p:cNvSpPr/>
          <p:nvPr/>
        </p:nvSpPr>
        <p:spPr>
          <a:xfrm>
            <a:off x="4708851" y="5924173"/>
            <a:ext cx="2281707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0" name="Rectangle 39"/>
          <p:cNvSpPr/>
          <p:nvPr/>
        </p:nvSpPr>
        <p:spPr>
          <a:xfrm>
            <a:off x="4708851" y="5931755"/>
            <a:ext cx="225010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Retirar Participante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1" name="Round Diagonal Corner Rectangle 40"/>
          <p:cNvSpPr/>
          <p:nvPr/>
        </p:nvSpPr>
        <p:spPr>
          <a:xfrm>
            <a:off x="7227167" y="5903469"/>
            <a:ext cx="2281707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2" name="Rectangle 41"/>
          <p:cNvSpPr/>
          <p:nvPr/>
        </p:nvSpPr>
        <p:spPr>
          <a:xfrm>
            <a:off x="7448495" y="5927435"/>
            <a:ext cx="184089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Cance</a:t>
            </a:r>
            <a:r>
              <a:rPr lang="en-US" sz="2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lar Ronda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3" name="Round Diagonal Corner Rectangle 42"/>
          <p:cNvSpPr/>
          <p:nvPr/>
        </p:nvSpPr>
        <p:spPr>
          <a:xfrm>
            <a:off x="9640584" y="3524738"/>
            <a:ext cx="2309139" cy="30480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4" name="Flowchart: Alternate Process 43"/>
          <p:cNvSpPr/>
          <p:nvPr/>
        </p:nvSpPr>
        <p:spPr>
          <a:xfrm>
            <a:off x="9847385" y="3856807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5" name="Rectangle 44"/>
          <p:cNvSpPr/>
          <p:nvPr/>
        </p:nvSpPr>
        <p:spPr>
          <a:xfrm>
            <a:off x="10145364" y="3802407"/>
            <a:ext cx="1297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50 / 50</a:t>
            </a:r>
            <a:endParaRPr lang="en-US" sz="9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46" name="Flowchart: Alternate Process 45"/>
          <p:cNvSpPr/>
          <p:nvPr/>
        </p:nvSpPr>
        <p:spPr>
          <a:xfrm>
            <a:off x="9830663" y="4793891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7" name="Rectangle 46"/>
          <p:cNvSpPr/>
          <p:nvPr/>
        </p:nvSpPr>
        <p:spPr>
          <a:xfrm>
            <a:off x="9638155" y="4766702"/>
            <a:ext cx="231156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Cita Biblica</a:t>
            </a:r>
            <a:endParaRPr lang="en-US" sz="7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48" name="Flowchart: Alternate Process 47"/>
          <p:cNvSpPr/>
          <p:nvPr/>
        </p:nvSpPr>
        <p:spPr>
          <a:xfrm>
            <a:off x="9858698" y="5709994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9" name="Rectangle 48"/>
          <p:cNvSpPr/>
          <p:nvPr/>
        </p:nvSpPr>
        <p:spPr>
          <a:xfrm>
            <a:off x="9670920" y="5732221"/>
            <a:ext cx="231156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Ayuda Externa</a:t>
            </a:r>
            <a:endParaRPr lang="en-US" sz="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357860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  <p:bldP spid="17" grpId="0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</TotalTime>
  <Words>84</Words>
  <Application>Microsoft Office PowerPoint</Application>
  <PresentationFormat>Widescreen</PresentationFormat>
  <Paragraphs>32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Aharoni</vt:lpstr>
      <vt:lpstr>Arial</vt:lpstr>
      <vt:lpstr>Berlin Sans FB Demi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Anuard Michelén</dc:creator>
  <cp:lastModifiedBy>Anuard Michelén</cp:lastModifiedBy>
  <cp:revision>16</cp:revision>
  <dcterms:created xsi:type="dcterms:W3CDTF">2017-10-20T16:13:37Z</dcterms:created>
  <dcterms:modified xsi:type="dcterms:W3CDTF">2017-10-20T20:08:27Z</dcterms:modified>
</cp:coreProperties>
</file>

<file path=docProps/thumbnail.jpeg>
</file>